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SourceCodePro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SourceCodePro-italic.fntdata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da2f4bf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2da2f4bf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2da2f4bf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2da2f4bf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da2f4bf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2da2f4bf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2da2f4bf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2da2f4bf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2da2f4bf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2da2f4bf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da2f4bf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2da2f4bf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da2f4bf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2da2f4bf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da2f4bf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2da2f4bf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2da2f4bf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a2da2f4bf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2da2f4bf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a2da2f4bf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da2f4bf6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2da2f4bf6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2da2f4bf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a2da2f4bf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2da2f4bf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2da2f4bf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image" Target="../media/image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government 101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350" y="1803300"/>
            <a:ext cx="5011523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175" y="1803300"/>
            <a:ext cx="4453601" cy="334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796" y="2082500"/>
            <a:ext cx="3993849" cy="266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385" y="2082500"/>
            <a:ext cx="3339224" cy="287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5:  Reflection and question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things you learned about local government and what other questions do you have?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25" y="2147775"/>
            <a:ext cx="2425169" cy="2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100" y="2096925"/>
            <a:ext cx="2692575" cy="26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 Identifying your city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your city?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Where is it located?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 you like about your city?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Draw the city that you live or draw a fictional city.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 If you were a mayor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would you do if you were the Mayor?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are some rules you would create?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Draw yourself as Mayor.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Solving the City problem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</a:t>
            </a: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can you make your city warmer during winter?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go to cool in summer?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00" y="2268974"/>
            <a:ext cx="3592374" cy="2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5" y="2268975"/>
            <a:ext cx="3429007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Solving the City problem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Potholes are broken in places in the road.  How would you fix a pothole?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a snowstorm streets become slick because the water in the snow freezes to them.  Can you think of a way to make them less slick?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776" y="2893349"/>
            <a:ext cx="2306048" cy="17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813141"/>
            <a:ext cx="2924826" cy="219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Solving the City problem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were a police officer and you saw a car crash, what would you do?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AutoNum type="arabicPeriod"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a city manager. And you see that there are a lot of cars stuck in the traffic.  How would you fix the problem?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725" y="2852238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800" y="2784450"/>
            <a:ext cx="2580101" cy="193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Solving the City problem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park has overgrown grass and it is becoming unsafe for the people living in your city neighborhood.  How would you solve the problem?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950" y="2356250"/>
            <a:ext cx="3082348" cy="200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72" y="1863300"/>
            <a:ext cx="4814623" cy="32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4; guess the city job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Guess the city job description and what do they do?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050" y="1798300"/>
            <a:ext cx="4639201" cy="30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